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6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27F37-9E02-49CA-B2CF-92EE0DBDC35A}" type="datetimeFigureOut">
              <a:rPr lang="es-ES"/>
              <a:pPr>
                <a:defRPr/>
              </a:pPr>
              <a:t>26/08/2011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CFC31-9A8D-4A7E-8BA4-74EEBB3EA55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B3BC1-67DD-43F3-A97E-23C4CF53995E}" type="datetimeFigureOut">
              <a:rPr lang="es-ES"/>
              <a:pPr>
                <a:defRPr/>
              </a:pPr>
              <a:t>26/08/2011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8159C-042E-459C-886C-DD31B404DEC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79607-6CB4-40B9-8550-324063D89F83}" type="datetimeFigureOut">
              <a:rPr lang="es-ES"/>
              <a:pPr>
                <a:defRPr/>
              </a:pPr>
              <a:t>26/08/2011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85657-0B1E-45E6-BE57-D10D71043CB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A3F0F-C100-4AC2-B2CA-17982390AB42}" type="datetimeFigureOut">
              <a:rPr lang="es-ES"/>
              <a:pPr>
                <a:defRPr/>
              </a:pPr>
              <a:t>26/08/2011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7BD5D-FBDB-425C-A972-25C5CA978BF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0FDA7-74BD-427B-8079-77B79D88AFED}" type="datetimeFigureOut">
              <a:rPr lang="es-ES"/>
              <a:pPr>
                <a:defRPr/>
              </a:pPr>
              <a:t>26/08/2011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71B90-0EF0-4ED6-A3CC-6079C0C586A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1D15B-1D84-4774-8D54-29B98FE119F8}" type="datetimeFigureOut">
              <a:rPr lang="es-ES"/>
              <a:pPr>
                <a:defRPr/>
              </a:pPr>
              <a:t>26/08/2011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DD831-F6AD-4987-B56F-07FFB45B000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7CB30-47B6-401C-881C-CE110325CE66}" type="datetimeFigureOut">
              <a:rPr lang="es-ES"/>
              <a:pPr>
                <a:defRPr/>
              </a:pPr>
              <a:t>26/08/2011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0BD38-2F57-44A9-B317-609EB280E36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4463B-9AF3-4CF4-A7A7-BF973BD86FD1}" type="datetimeFigureOut">
              <a:rPr lang="es-ES"/>
              <a:pPr>
                <a:defRPr/>
              </a:pPr>
              <a:t>26/08/2011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B222E-19DE-4DCD-872C-EA1C618524F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AD712-AD73-4FAF-9301-E819155F0235}" type="datetimeFigureOut">
              <a:rPr lang="es-ES"/>
              <a:pPr>
                <a:defRPr/>
              </a:pPr>
              <a:t>26/08/2011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87E78-6F2B-45E8-9D3A-D1A93CCAC53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64E7C-EA35-4FC1-A542-1924192B0911}" type="datetimeFigureOut">
              <a:rPr lang="es-ES"/>
              <a:pPr>
                <a:defRPr/>
              </a:pPr>
              <a:t>26/08/2011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D9F16-E078-4E6C-804E-A4D2C06D442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EDD0B-DC5B-445F-A8A8-EAC729AA109E}" type="datetimeFigureOut">
              <a:rPr lang="es-ES"/>
              <a:pPr>
                <a:defRPr/>
              </a:pPr>
              <a:t>26/08/2011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8B0D9-2519-4D91-9E07-F81E06C417C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13BFF6-6F5A-413C-A3AC-A139ECBF2EFD}" type="datetimeFigureOut">
              <a:rPr lang="es-ES"/>
              <a:pPr>
                <a:defRPr/>
              </a:pPr>
              <a:t>26/08/2011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ABC9752-316A-4CB5-918B-4181F2AF6FC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ikihow.com/Create-a-Facebook-Profil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acebook.com/help/?page=419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acebook.com/help/?faq=213125398718176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Título"/>
          <p:cNvSpPr>
            <a:spLocks noGrp="1"/>
          </p:cNvSpPr>
          <p:nvPr>
            <p:ph type="ctrTitle"/>
          </p:nvPr>
        </p:nvSpPr>
        <p:spPr>
          <a:xfrm>
            <a:off x="684213" y="1484313"/>
            <a:ext cx="7772400" cy="1470025"/>
          </a:xfrm>
        </p:spPr>
        <p:txBody>
          <a:bodyPr/>
          <a:lstStyle/>
          <a:p>
            <a:r>
              <a:rPr lang="es-ES" smtClean="0"/>
              <a:t>Creating a Facebook User Profile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ES" dirty="0" smtClean="0"/>
          </a:p>
        </p:txBody>
      </p:sp>
      <p:pic>
        <p:nvPicPr>
          <p:cNvPr id="2052" name="3 Imagen" descr="image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3789363"/>
            <a:ext cx="6408738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Some basics:</a:t>
            </a:r>
          </a:p>
        </p:txBody>
      </p:sp>
      <p:sp>
        <p:nvSpPr>
          <p:cNvPr id="307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 smtClean="0"/>
              <a:t>All</a:t>
            </a:r>
            <a:r>
              <a:rPr lang="es-ES" dirty="0" smtClean="0"/>
              <a:t>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need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create</a:t>
            </a:r>
            <a:r>
              <a:rPr lang="es-ES" dirty="0" smtClean="0"/>
              <a:t> a </a:t>
            </a:r>
            <a:r>
              <a:rPr lang="es-ES" dirty="0" err="1" smtClean="0"/>
              <a:t>facebook</a:t>
            </a:r>
            <a:r>
              <a:rPr lang="es-ES" dirty="0" smtClean="0"/>
              <a:t> </a:t>
            </a:r>
            <a:r>
              <a:rPr lang="es-ES" dirty="0" err="1" smtClean="0"/>
              <a:t>profile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an</a:t>
            </a:r>
            <a:r>
              <a:rPr lang="es-ES" dirty="0" smtClean="0"/>
              <a:t> email </a:t>
            </a:r>
            <a:r>
              <a:rPr lang="es-ES" dirty="0" err="1" smtClean="0"/>
              <a:t>address</a:t>
            </a:r>
            <a:endParaRPr lang="es-ES" dirty="0" smtClean="0"/>
          </a:p>
          <a:p>
            <a:r>
              <a:rPr lang="es-ES" dirty="0" err="1" smtClean="0"/>
              <a:t>You</a:t>
            </a:r>
            <a:r>
              <a:rPr lang="es-ES" dirty="0" smtClean="0"/>
              <a:t> can </a:t>
            </a:r>
            <a:r>
              <a:rPr lang="es-ES" dirty="0" err="1" smtClean="0"/>
              <a:t>only</a:t>
            </a:r>
            <a:r>
              <a:rPr lang="es-ES" dirty="0" smtClean="0"/>
              <a:t> </a:t>
            </a:r>
            <a:r>
              <a:rPr lang="es-ES" dirty="0" err="1" smtClean="0"/>
              <a:t>create</a:t>
            </a:r>
            <a:r>
              <a:rPr lang="es-ES" dirty="0" smtClean="0"/>
              <a:t> </a:t>
            </a:r>
            <a:r>
              <a:rPr lang="es-ES" dirty="0" err="1" smtClean="0"/>
              <a:t>one</a:t>
            </a:r>
            <a:r>
              <a:rPr lang="es-ES" dirty="0" smtClean="0"/>
              <a:t> </a:t>
            </a:r>
            <a:r>
              <a:rPr lang="es-ES" dirty="0" err="1" smtClean="0"/>
              <a:t>facebook</a:t>
            </a:r>
            <a:r>
              <a:rPr lang="es-ES" dirty="0" smtClean="0"/>
              <a:t> </a:t>
            </a:r>
            <a:r>
              <a:rPr lang="es-ES" dirty="0" err="1" smtClean="0"/>
              <a:t>profile</a:t>
            </a:r>
            <a:r>
              <a:rPr lang="es-ES" dirty="0" smtClean="0"/>
              <a:t> per email </a:t>
            </a:r>
            <a:r>
              <a:rPr lang="es-ES" dirty="0" err="1" smtClean="0"/>
              <a:t>address</a:t>
            </a:r>
            <a:r>
              <a:rPr lang="es-ES" dirty="0" smtClean="0"/>
              <a:t>. </a:t>
            </a:r>
          </a:p>
          <a:p>
            <a:r>
              <a:rPr lang="es-ES" dirty="0" err="1" smtClean="0"/>
              <a:t>It’s</a:t>
            </a:r>
            <a:r>
              <a:rPr lang="es-ES" dirty="0" smtClean="0"/>
              <a:t> simple, </a:t>
            </a:r>
            <a:r>
              <a:rPr lang="es-ES" dirty="0" err="1" smtClean="0"/>
              <a:t>see</a:t>
            </a:r>
            <a:r>
              <a:rPr lang="es-ES" dirty="0" smtClean="0"/>
              <a:t> </a:t>
            </a:r>
            <a:r>
              <a:rPr lang="es-ES" dirty="0" err="1" smtClean="0"/>
              <a:t>here</a:t>
            </a:r>
            <a:r>
              <a:rPr lang="es-ES" dirty="0" smtClean="0"/>
              <a:t>:</a:t>
            </a:r>
          </a:p>
          <a:p>
            <a:r>
              <a:rPr lang="es-ES" dirty="0" smtClean="0">
                <a:hlinkClick r:id="rId2"/>
              </a:rPr>
              <a:t>http://www.wikihow.com/Create-a-Facebook-Profile</a:t>
            </a:r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Facebook  &amp; Privacy</a:t>
            </a:r>
          </a:p>
        </p:txBody>
      </p:sp>
      <p:sp>
        <p:nvSpPr>
          <p:cNvPr id="4099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mtClean="0"/>
              <a:t>Facebook offer lots of help on how to protect your privacy:</a:t>
            </a:r>
          </a:p>
          <a:p>
            <a:pPr>
              <a:buFont typeface="Arial" charset="0"/>
              <a:buNone/>
            </a:pPr>
            <a:r>
              <a:rPr lang="es-ES" smtClean="0">
                <a:hlinkClick r:id="rId2"/>
              </a:rPr>
              <a:t>http://www.facebook.com/help/?page=419</a:t>
            </a:r>
            <a:endParaRPr lang="es-E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Being a member of a group</a:t>
            </a:r>
          </a:p>
        </p:txBody>
      </p:sp>
      <p:sp>
        <p:nvSpPr>
          <p:cNvPr id="512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800" smtClean="0"/>
              <a:t>If, for example, you would like to participate in a FB group, what does that mean for my privacy?</a:t>
            </a:r>
          </a:p>
          <a:p>
            <a:r>
              <a:rPr lang="en-US" sz="2800" b="1" smtClean="0">
                <a:hlinkClick r:id="rId2"/>
              </a:rPr>
              <a:t>Can people who are in the same group as I am see more of my information?</a:t>
            </a:r>
          </a:p>
          <a:p>
            <a:pPr>
              <a:buFont typeface="Arial" charset="0"/>
              <a:buNone/>
            </a:pPr>
            <a:r>
              <a:rPr lang="en-US" sz="2800" smtClean="0"/>
              <a:t>	When non-friends are in the same group as you, this does not allow them to see any more of your profile information than your privacy settings allow. </a:t>
            </a:r>
          </a:p>
          <a:p>
            <a:endParaRPr lang="es-ES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Being a member of a group (II)</a:t>
            </a:r>
          </a:p>
        </p:txBody>
      </p:sp>
      <p:sp>
        <p:nvSpPr>
          <p:cNvPr id="6147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mtClean="0"/>
              <a:t>You can have as many facebook profiles as you want (remember that each profile will need a different email address) so if you want to keep the private person separate fom the public one (in this case, being a member of a group for professional purposes only) all you have to do is create another ‘profile’ specifically for particpating in said group.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185</Words>
  <Application>Microsoft Office PowerPoint</Application>
  <PresentationFormat>Presentación en pantalla (4:3)</PresentationFormat>
  <Paragraphs>15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8" baseType="lpstr">
      <vt:lpstr>Calibri</vt:lpstr>
      <vt:lpstr>Arial</vt:lpstr>
      <vt:lpstr>Tema de Office</vt:lpstr>
      <vt:lpstr>Creating a Facebook User Profile</vt:lpstr>
      <vt:lpstr>Some basics:</vt:lpstr>
      <vt:lpstr>Facebook  &amp; Privacy</vt:lpstr>
      <vt:lpstr>Being a member of a group</vt:lpstr>
      <vt:lpstr>Being a member of a group (II)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a Facebook User Profile</dc:title>
  <dc:creator>smoran</dc:creator>
  <cp:lastModifiedBy>Pedro Cardeñosa</cp:lastModifiedBy>
  <cp:revision>2</cp:revision>
  <dcterms:created xsi:type="dcterms:W3CDTF">2011-08-26T12:53:20Z</dcterms:created>
  <dcterms:modified xsi:type="dcterms:W3CDTF">2011-08-26T16:45:26Z</dcterms:modified>
</cp:coreProperties>
</file>